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12/09/2023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259632" y="1484784"/>
            <a:ext cx="6512768" cy="1669896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presentación </a:t>
            </a:r>
            <a:r>
              <a:rPr lang="es-ES" dirty="0"/>
              <a:t>de la</a:t>
            </a:r>
            <a:br>
              <a:rPr lang="es-ES" dirty="0"/>
            </a:br>
            <a:r>
              <a:rPr lang="es-ES" dirty="0"/>
              <a:t>persona en la vida</a:t>
            </a:r>
            <a:br>
              <a:rPr lang="es-ES" dirty="0"/>
            </a:br>
            <a:r>
              <a:rPr lang="es-ES" dirty="0"/>
              <a:t>cotidiana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AR" dirty="0"/>
              <a:t>Erving </a:t>
            </a:r>
            <a:r>
              <a:rPr lang="es-AR" dirty="0" err="1"/>
              <a:t>Coffman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245950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La dramaturgia social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Trata de explicar la sociedad  del siglo XX a través de la metáfora teatral.</a:t>
            </a:r>
          </a:p>
          <a:p>
            <a:r>
              <a:rPr lang="es-ES" dirty="0" smtClean="0"/>
              <a:t>Es el creador de la micro-sociología  o  sociología de la interacción.</a:t>
            </a:r>
          </a:p>
          <a:p>
            <a:r>
              <a:rPr lang="es-ES" dirty="0" smtClean="0"/>
              <a:t>Son la unidades  mínimas de interacción de las personas</a:t>
            </a:r>
          </a:p>
          <a:p>
            <a:r>
              <a:rPr lang="es-ES" dirty="0" smtClean="0"/>
              <a:t>Se propone estudiar el comportamiento de los individuos dentro de espacios físicos y socialmente organizados.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50778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31640" y="1052736"/>
            <a:ext cx="6440760" cy="1080120"/>
          </a:xfrm>
        </p:spPr>
        <p:txBody>
          <a:bodyPr>
            <a:noAutofit/>
          </a:bodyPr>
          <a:lstStyle/>
          <a:p>
            <a:r>
              <a:rPr lang="es-ES" sz="2800" dirty="0" smtClean="0"/>
              <a:t>El mundo social como teatro</a:t>
            </a:r>
            <a:endParaRPr lang="es-AR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Analiza a los individuos como ACTORES SOCIALES</a:t>
            </a:r>
          </a:p>
          <a:p>
            <a:r>
              <a:rPr lang="es-ES" dirty="0" smtClean="0"/>
              <a:t>Construyen un personaje  de sí mismos acorde al medio donde se desempeñan</a:t>
            </a:r>
          </a:p>
          <a:p>
            <a:r>
              <a:rPr lang="es-ES" dirty="0" smtClean="0"/>
              <a:t>Se trata de una PUESTA EN ESCENA social</a:t>
            </a:r>
          </a:p>
          <a:p>
            <a:r>
              <a:rPr lang="es-ES" dirty="0" smtClean="0"/>
              <a:t>Cada uno de nosotros desempeña un ROL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802224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Erving Goffman</a:t>
            </a:r>
            <a:endParaRPr lang="es-A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75359"/>
            <a:ext cx="240982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82112"/>
            <a:ext cx="1350202" cy="2043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595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escenario social y rol</a:t>
            </a:r>
            <a:endParaRPr lang="es-AR" dirty="0"/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Escenario social. Es el contexto social donde actuamos, familia, colegio, trabajo, etc.</a:t>
            </a:r>
          </a:p>
          <a:p>
            <a:r>
              <a:rPr lang="es-ES" dirty="0" smtClean="0"/>
              <a:t>Aspecto o fachada personal, son los aspectos expresivos de las personas. Sirven para etiquetar y dar sentido a las actuaciones sociales o roles.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733686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bambalinas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Es el lugar fuera de escena donde la actuación se detiene, el atrás de escena. Momento en donde la persona está en estado puro y se prepara para salir a la próxima actuación.</a:t>
            </a:r>
          </a:p>
          <a:p>
            <a:r>
              <a:rPr lang="es-ES" dirty="0"/>
              <a:t> L</a:t>
            </a:r>
            <a:r>
              <a:rPr lang="es-ES" dirty="0" smtClean="0"/>
              <a:t>a intimidad de las personas, lo que no se muestra a todxs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371604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Marco o </a:t>
            </a:r>
            <a:r>
              <a:rPr lang="es-ES" dirty="0" err="1" smtClean="0"/>
              <a:t>frame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Para interactuar en la vida social se necesita definir las situaciones</a:t>
            </a:r>
          </a:p>
          <a:p>
            <a:r>
              <a:rPr lang="es-ES" dirty="0" smtClean="0"/>
              <a:t>Define los comportamiento de la interacción, en donde con quiénes y para quiénes.</a:t>
            </a:r>
          </a:p>
          <a:p>
            <a:r>
              <a:rPr lang="es-ES" dirty="0" smtClean="0"/>
              <a:t>Que comportamientos adoptamos ante cada situación, lugar y rol que desempeñamos</a:t>
            </a:r>
          </a:p>
          <a:p>
            <a:r>
              <a:rPr lang="es-ES" dirty="0" smtClean="0"/>
              <a:t>Todo lo que encuadra el escenario social y  le da sentido  a la interacción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507103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75656" y="1196752"/>
            <a:ext cx="6400800" cy="1152128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TP N°1: la pregunta</a:t>
            </a:r>
            <a:br>
              <a:rPr lang="es-ES" dirty="0" smtClean="0"/>
            </a:br>
            <a:r>
              <a:rPr lang="es-ES" dirty="0" smtClean="0"/>
              <a:t>antropológica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indent="0">
              <a:buNone/>
            </a:pPr>
            <a:endParaRPr lang="es-ES" dirty="0" smtClean="0"/>
          </a:p>
          <a:p>
            <a:r>
              <a:rPr lang="es-ES" dirty="0" smtClean="0"/>
              <a:t>Con que grupo o personas voy a trabajar</a:t>
            </a:r>
          </a:p>
          <a:p>
            <a:r>
              <a:rPr lang="es-ES" dirty="0" smtClean="0"/>
              <a:t>Que pregunta me hice para la exploración antropológica</a:t>
            </a:r>
          </a:p>
          <a:p>
            <a:r>
              <a:rPr lang="es-ES" dirty="0" smtClean="0"/>
              <a:t>Cuales fueron mis primeras impresiones  y reflexiones en la </a:t>
            </a:r>
            <a:r>
              <a:rPr lang="es-ES" dirty="0"/>
              <a:t>observación </a:t>
            </a:r>
            <a:r>
              <a:rPr lang="es-ES" dirty="0" smtClean="0"/>
              <a:t>participante</a:t>
            </a:r>
          </a:p>
          <a:p>
            <a:r>
              <a:rPr lang="es-ES" dirty="0" smtClean="0"/>
              <a:t>Que </a:t>
            </a:r>
            <a:r>
              <a:rPr lang="es-ES" dirty="0"/>
              <a:t>obstáculos o inconvenientes se presentaron ( si los hay</a:t>
            </a:r>
            <a:r>
              <a:rPr lang="es-ES" dirty="0" smtClean="0"/>
              <a:t>)</a:t>
            </a:r>
          </a:p>
          <a:p>
            <a:r>
              <a:rPr lang="es-ES" dirty="0" smtClean="0"/>
              <a:t>Con cuales autorxs voy a elaborar mi análisis</a:t>
            </a:r>
            <a:endParaRPr lang="es-ES" dirty="0"/>
          </a:p>
          <a:p>
            <a:endParaRPr lang="es-ES" dirty="0" smtClean="0"/>
          </a:p>
          <a:p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40996166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ta costura">
  <a:themeElements>
    <a:clrScheme name="Alta costura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Etiqueta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lta costura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53</TotalTime>
  <Words>302</Words>
  <Application>Microsoft Office PowerPoint</Application>
  <PresentationFormat>Presentación en pantalla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Alta costura</vt:lpstr>
      <vt:lpstr>presentación de la persona en la vida cotidiana</vt:lpstr>
      <vt:lpstr>La dramaturgia social</vt:lpstr>
      <vt:lpstr>El mundo social como teatro</vt:lpstr>
      <vt:lpstr>Erving Goffman</vt:lpstr>
      <vt:lpstr> escenario social y rol</vt:lpstr>
      <vt:lpstr>bambalinas</vt:lpstr>
      <vt:lpstr>Marco o frame</vt:lpstr>
      <vt:lpstr>TP N°1: la pregunta antropológica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la persona en la vida cotidiana</dc:title>
  <dc:creator>Mari</dc:creator>
  <cp:lastModifiedBy>Mari</cp:lastModifiedBy>
  <cp:revision>7</cp:revision>
  <dcterms:created xsi:type="dcterms:W3CDTF">2023-09-12T23:34:45Z</dcterms:created>
  <dcterms:modified xsi:type="dcterms:W3CDTF">2023-09-13T00:40:08Z</dcterms:modified>
</cp:coreProperties>
</file>